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75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1911" y="1478576"/>
            <a:ext cx="8665001" cy="1807832"/>
          </a:xfrm>
        </p:spPr>
        <p:txBody>
          <a:bodyPr>
            <a:normAutofit fontScale="90000"/>
          </a:bodyPr>
          <a:lstStyle/>
          <a:p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информационной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</a:t>
            </a:r>
            <a:r>
              <a:rPr dirty="0" err="1"/>
              <a:t>учёта</a:t>
            </a:r>
            <a:r>
              <a:rPr dirty="0"/>
              <a:t> </a:t>
            </a:r>
            <a:r>
              <a:rPr dirty="0" err="1"/>
              <a:t>компьютерной</a:t>
            </a:r>
            <a:r>
              <a:rPr dirty="0"/>
              <a:t> </a:t>
            </a:r>
            <a:r>
              <a:rPr dirty="0" err="1"/>
              <a:t>техники</a:t>
            </a:r>
            <a:r>
              <a:rPr dirty="0"/>
              <a:t> и </a:t>
            </a:r>
            <a:r>
              <a:rPr dirty="0" err="1"/>
              <a:t>периферийных</a:t>
            </a:r>
            <a:r>
              <a:rPr dirty="0"/>
              <a:t> </a:t>
            </a:r>
            <a:r>
              <a:rPr dirty="0" err="1"/>
              <a:t>устройств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99095" y="3701735"/>
            <a:ext cx="5590634" cy="368929"/>
          </a:xfrm>
        </p:spPr>
        <p:txBody>
          <a:bodyPr>
            <a:normAutofit fontScale="70000" lnSpcReduction="20000"/>
          </a:bodyPr>
          <a:lstStyle/>
          <a:p>
            <a:r>
              <a:rPr dirty="0" err="1"/>
              <a:t>Выпускная</a:t>
            </a:r>
            <a:r>
              <a:rPr dirty="0"/>
              <a:t> </a:t>
            </a:r>
            <a:r>
              <a:rPr dirty="0" err="1"/>
              <a:t>квалификационная</a:t>
            </a:r>
            <a:r>
              <a:rPr dirty="0"/>
              <a:t> </a:t>
            </a:r>
            <a:r>
              <a:rPr dirty="0" err="1"/>
              <a:t>работа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Учет сотрудников и отделов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Поставщики и дополнительная информация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Карточка устройства и архив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Страница графиков и истории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Графическое размещение оборудования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Поддержка и чат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Журнал действий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Заключение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Спасибо за внимание!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3117" y="425152"/>
            <a:ext cx="3642590" cy="857045"/>
          </a:xfrm>
        </p:spPr>
        <p:txBody>
          <a:bodyPr>
            <a:normAutofit/>
          </a:bodyPr>
          <a:lstStyle/>
          <a:p>
            <a:r>
              <a:rPr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Цел</a:t>
            </a: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ь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8165" y="1194490"/>
            <a:ext cx="7732493" cy="4876989"/>
          </a:xfrm>
        </p:spPr>
        <p:txBody>
          <a:bodyPr>
            <a:normAutofit fontScale="85000" lnSpcReduction="20000"/>
          </a:bodyPr>
          <a:lstStyle/>
          <a:p>
            <a:endParaRPr dirty="0"/>
          </a:p>
          <a:p>
            <a:pPr marL="0" indent="0" algn="ctr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азработка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информационной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sz="4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endParaRPr sz="4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Проанализировать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предметную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область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Выбрать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технологии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архитектуру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веб-интерфейс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базу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мониторинг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логи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рование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архив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ирование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612" y="379523"/>
            <a:ext cx="8229600" cy="869855"/>
          </a:xfrm>
        </p:spPr>
        <p:txBody>
          <a:bodyPr>
            <a:normAutofit/>
          </a:bodyPr>
          <a:lstStyle/>
          <a:p>
            <a:r>
              <a:rPr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</a:t>
            </a:r>
            <a:r>
              <a:rPr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предметной</a:t>
            </a:r>
            <a:r>
              <a:rPr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области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B5B314-589A-2F94-B69E-031B4D9D6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260" y="1981041"/>
            <a:ext cx="5479616" cy="31143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19F434-AB7F-6407-4A3B-68D7B0752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394" y="1543617"/>
            <a:ext cx="5257761" cy="29574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3EC3ED-74E8-6898-B1EA-45EC5F784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328" y="3428999"/>
            <a:ext cx="4443821" cy="33328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984" y="274638"/>
            <a:ext cx="8229600" cy="1143000"/>
          </a:xfrm>
        </p:spPr>
        <p:txBody>
          <a:bodyPr>
            <a:normAutofit/>
          </a:bodyPr>
          <a:lstStyle/>
          <a:p>
            <a:r>
              <a:rPr sz="4000" dirty="0" err="1"/>
              <a:t>Функциональность</a:t>
            </a:r>
            <a:r>
              <a:rPr sz="4000" dirty="0"/>
              <a:t> </a:t>
            </a:r>
            <a:r>
              <a:rPr sz="4000" dirty="0" err="1"/>
              <a:t>системы</a:t>
            </a:r>
            <a:endParaRPr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8CC29B-96CC-FE34-4E8F-C60CD9F26653}"/>
              </a:ext>
            </a:extLst>
          </p:cNvPr>
          <p:cNvSpPr txBox="1"/>
          <p:nvPr/>
        </p:nvSpPr>
        <p:spPr>
          <a:xfrm>
            <a:off x="3046491" y="2969598"/>
            <a:ext cx="60929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Картинки:Иконки</a:t>
            </a:r>
            <a:r>
              <a:rPr lang="ru-RU" dirty="0"/>
              <a:t>: вход в систему, просмотр, редактирование, удаление, </a:t>
            </a:r>
            <a:r>
              <a:rPr lang="ru-RU" dirty="0" err="1"/>
              <a:t>заявкиСкриншот</a:t>
            </a:r>
            <a:r>
              <a:rPr lang="ru-RU" dirty="0"/>
              <a:t> главного меню или интерфейса функций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612" y="292745"/>
            <a:ext cx="8229600" cy="1143000"/>
          </a:xfrm>
        </p:spPr>
        <p:txBody>
          <a:bodyPr/>
          <a:lstStyle/>
          <a:p>
            <a:r>
              <a:rPr sz="4000" dirty="0" err="1"/>
              <a:t>Проектирование</a:t>
            </a:r>
            <a:r>
              <a:rPr dirty="0"/>
              <a:t> </a:t>
            </a:r>
            <a:r>
              <a:rPr dirty="0" err="1"/>
              <a:t>базы</a:t>
            </a:r>
            <a:r>
              <a:rPr dirty="0"/>
              <a:t> </a:t>
            </a:r>
            <a:r>
              <a:rPr dirty="0" err="1"/>
              <a:t>данных</a:t>
            </a:r>
            <a:endParaRPr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86A6D5-79C0-6A4F-2EAE-E24670EA5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501" y="1601663"/>
            <a:ext cx="6809822" cy="45419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0803" y="277672"/>
            <a:ext cx="7267217" cy="691049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Проектирование интерфейса</a:t>
            </a:r>
            <a:endParaRPr dirty="0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F1E606CA-AB2C-DC77-FA63-7BED496B094E}"/>
              </a:ext>
            </a:extLst>
          </p:cNvPr>
          <p:cNvGrpSpPr/>
          <p:nvPr/>
        </p:nvGrpSpPr>
        <p:grpSpPr>
          <a:xfrm>
            <a:off x="3695242" y="1235209"/>
            <a:ext cx="4798337" cy="4387581"/>
            <a:chOff x="4448492" y="1252728"/>
            <a:chExt cx="4798337" cy="4387581"/>
          </a:xfrm>
        </p:grpSpPr>
        <p:pic>
          <p:nvPicPr>
            <p:cNvPr id="6" name="Рисунок 5" descr="Изображение выглядит как текст, снимок экрана, программное обеспечение, веб-страница">
              <a:extLst>
                <a:ext uri="{FF2B5EF4-FFF2-40B4-BE49-F238E27FC236}">
                  <a16:creationId xmlns:a16="http://schemas.microsoft.com/office/drawing/2014/main" id="{4CCD24B8-803E-0DC4-E0C5-B977B16D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8561"/>
            <a:stretch/>
          </p:blipFill>
          <p:spPr>
            <a:xfrm>
              <a:off x="4448492" y="1252728"/>
              <a:ext cx="4798337" cy="4387581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37989AC9-2A82-E2F0-1CED-8F777C3B1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43806"/>
            <a:stretch/>
          </p:blipFill>
          <p:spPr>
            <a:xfrm>
              <a:off x="5561012" y="2805112"/>
              <a:ext cx="2563813" cy="26384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Авторизация в системе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Работа с оборудованием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Обработка заявок на ремонт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116</Words>
  <Application>Microsoft Office PowerPoint</Application>
  <PresentationFormat>Произвольный</PresentationFormat>
  <Paragraphs>28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Times New Roman</vt:lpstr>
      <vt:lpstr>Office Theme</vt:lpstr>
      <vt:lpstr>Разработка информационной системы учёта компьютерной техники и периферийных устройств</vt:lpstr>
      <vt:lpstr>Цель</vt:lpstr>
      <vt:lpstr>Описание предметной области</vt:lpstr>
      <vt:lpstr>Функциональность системы</vt:lpstr>
      <vt:lpstr>Проектирование базы данных</vt:lpstr>
      <vt:lpstr>Проектирование интерфейса</vt:lpstr>
      <vt:lpstr>Авторизация в системе</vt:lpstr>
      <vt:lpstr>Работа с оборудованием</vt:lpstr>
      <vt:lpstr>Обработка заявок на ремонт</vt:lpstr>
      <vt:lpstr>Учет сотрудников и отделов</vt:lpstr>
      <vt:lpstr>Поставщики и дополнительная информация</vt:lpstr>
      <vt:lpstr>Карточка устройства и архив</vt:lpstr>
      <vt:lpstr>Страница графиков и истории</vt:lpstr>
      <vt:lpstr>Графическое размещение оборудования</vt:lpstr>
      <vt:lpstr>Поддержка и чат</vt:lpstr>
      <vt:lpstr>Журнал действий</vt:lpstr>
      <vt:lpstr>Заключение</vt:lpstr>
      <vt:lpstr>Спасибо за внимание!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Cat Tyan</dc:creator>
  <cp:keywords/>
  <dc:description>generated using python-pptx</dc:description>
  <cp:lastModifiedBy>Cat Tyan</cp:lastModifiedBy>
  <cp:revision>3</cp:revision>
  <dcterms:created xsi:type="dcterms:W3CDTF">2013-01-27T09:14:16Z</dcterms:created>
  <dcterms:modified xsi:type="dcterms:W3CDTF">2025-06-16T23:23:58Z</dcterms:modified>
  <cp:category/>
</cp:coreProperties>
</file>

<file path=docProps/thumbnail.jpeg>
</file>